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5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7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6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40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39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1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5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1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52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9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8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91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7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2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2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14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8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3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0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9EF1A-9BE0-4686-ADC6-8340D6C9FF95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9ACA-ADFE-4406-BF71-08BBB0AE9F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22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809" y="58570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067" y="2242446"/>
            <a:ext cx="4396574" cy="4547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075" y="2146222"/>
            <a:ext cx="4934049" cy="446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52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2024-12-16T16:07:30Z</dcterms:created>
  <dcterms:modified xsi:type="dcterms:W3CDTF">2024-12-16T16:07:34Z</dcterms:modified>
</cp:coreProperties>
</file>