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howGuides="1">
      <p:cViewPr varScale="1">
        <p:scale>
          <a:sx n="81" d="100"/>
          <a:sy n="81" d="100"/>
        </p:scale>
        <p:origin x="64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5713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51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20781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5969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2406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31399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94162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0757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5182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1523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5937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1935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89882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915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79741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781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24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0421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814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2481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6431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3305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29EF1A-9BE0-4686-ADC6-8340D6C9FF95}" type="datetimeFigureOut">
              <a:rPr lang="ru-RU" smtClean="0"/>
              <a:t>16.12.2024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3E9ACA-ADFE-4406-BF71-08BBB0AE9FA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2229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E42F9C-BFAB-4B19-801F-A8DF15DD4F15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16.12.2024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692F1A-1846-4C58-9DAD-84D61BA5E905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0050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9809" y="585707"/>
            <a:ext cx="1087611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Предлагаемые границы земельного участка п. Сергиевский, ул. Центральная, д. </a:t>
            </a:r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</a:p>
          <a:p>
            <a:pPr algn="ctr"/>
            <a:r>
              <a:rPr lang="ru-RU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Предложение жителей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23067" y="2242446"/>
            <a:ext cx="4396574" cy="4547236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0075" y="2146222"/>
            <a:ext cx="4934049" cy="4464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5228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Тема Office</vt:lpstr>
      <vt:lpstr>1_Тема Office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IvanovaAA</dc:creator>
  <cp:lastModifiedBy>IvanovaAA</cp:lastModifiedBy>
  <cp:revision>1</cp:revision>
  <dcterms:created xsi:type="dcterms:W3CDTF">2024-12-16T16:07:30Z</dcterms:created>
  <dcterms:modified xsi:type="dcterms:W3CDTF">2024-12-16T16:07:34Z</dcterms:modified>
</cp:coreProperties>
</file>